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1253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0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0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4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8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6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0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5F6AE-D4A6-4B82-9606-63E3587BC596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9948" y="1721709"/>
            <a:ext cx="58571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Section 2.2  </a:t>
            </a:r>
            <a:b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The Limit of a Function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7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174CD3-865B-432F-8CA1-75D81FE0F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95250"/>
            <a:ext cx="6686550" cy="33718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2F1A10D-E859-4679-9F3C-12E1031C54D7}"/>
              </a:ext>
            </a:extLst>
          </p:cNvPr>
          <p:cNvGrpSpPr/>
          <p:nvPr/>
        </p:nvGrpSpPr>
        <p:grpSpPr>
          <a:xfrm>
            <a:off x="1295400" y="3648075"/>
            <a:ext cx="7000875" cy="3114675"/>
            <a:chOff x="1295400" y="3648075"/>
            <a:chExt cx="7000875" cy="311467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AA7300-BDB4-4A2D-814F-74C4234ED989}"/>
                </a:ext>
              </a:extLst>
            </p:cNvPr>
            <p:cNvGrpSpPr/>
            <p:nvPr/>
          </p:nvGrpSpPr>
          <p:grpSpPr>
            <a:xfrm>
              <a:off x="1295400" y="3648075"/>
              <a:ext cx="7000875" cy="3114675"/>
              <a:chOff x="1295400" y="3648075"/>
              <a:chExt cx="7000875" cy="3114675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7CDF763-235A-4D1C-B69E-6AB4A8B9B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3648075"/>
                <a:ext cx="6924675" cy="3114675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8EC2D7F-3916-4B5A-8DD4-45BA3090EC80}"/>
                  </a:ext>
                </a:extLst>
              </p:cNvPr>
              <p:cNvSpPr/>
              <p:nvPr/>
            </p:nvSpPr>
            <p:spPr>
              <a:xfrm>
                <a:off x="1295400" y="6477000"/>
                <a:ext cx="381000" cy="285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4D4C36-D94A-4FDA-8168-21C62266F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0800" y="6477000"/>
              <a:ext cx="971550" cy="285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816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61A113-C334-4446-BF98-9E6426990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4191000"/>
            <a:ext cx="6819900" cy="138112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D75A891-96FE-4A8F-9BB3-C4F8DB027B10}"/>
              </a:ext>
            </a:extLst>
          </p:cNvPr>
          <p:cNvGrpSpPr/>
          <p:nvPr/>
        </p:nvGrpSpPr>
        <p:grpSpPr>
          <a:xfrm>
            <a:off x="928687" y="685800"/>
            <a:ext cx="7000875" cy="3114675"/>
            <a:chOff x="1295400" y="3648075"/>
            <a:chExt cx="7000875" cy="31146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36E5C77-7547-44CD-8B4E-970524A674A1}"/>
                </a:ext>
              </a:extLst>
            </p:cNvPr>
            <p:cNvGrpSpPr/>
            <p:nvPr/>
          </p:nvGrpSpPr>
          <p:grpSpPr>
            <a:xfrm>
              <a:off x="1295400" y="3648075"/>
              <a:ext cx="7000875" cy="3114675"/>
              <a:chOff x="1295400" y="3648075"/>
              <a:chExt cx="7000875" cy="311467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F9EB2C3-E524-4E24-9D60-01C007B7C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3648075"/>
                <a:ext cx="6924675" cy="3114675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5EF776C-DF7E-42D6-8F81-48D916796B31}"/>
                  </a:ext>
                </a:extLst>
              </p:cNvPr>
              <p:cNvSpPr/>
              <p:nvPr/>
            </p:nvSpPr>
            <p:spPr>
              <a:xfrm>
                <a:off x="1295400" y="6477000"/>
                <a:ext cx="381000" cy="285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F8A8B1-7FE9-4DC1-86D3-7FB9764B0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0800" y="6477000"/>
              <a:ext cx="971550" cy="285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49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33EA00-C5E4-44EC-8823-812834978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685800"/>
            <a:ext cx="6838950" cy="2581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6A5DA7-74A6-4C08-B6C2-8D04E35B8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50" y="3733800"/>
            <a:ext cx="27051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31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8192D2-F72F-4B5B-8120-7944B75DA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200"/>
            <a:ext cx="7010400" cy="2228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B47B49-ADB3-470D-973D-612C7714F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50" y="2971800"/>
            <a:ext cx="27051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37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A47C76-D965-4EFB-BDCE-8953D5818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381000"/>
            <a:ext cx="6886575" cy="378142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92E23DB-BA87-40C2-9FE4-70FC3063671F}"/>
              </a:ext>
            </a:extLst>
          </p:cNvPr>
          <p:cNvGrpSpPr/>
          <p:nvPr/>
        </p:nvGrpSpPr>
        <p:grpSpPr>
          <a:xfrm>
            <a:off x="1576386" y="4343400"/>
            <a:ext cx="5991225" cy="2281237"/>
            <a:chOff x="1576386" y="4343400"/>
            <a:chExt cx="5991225" cy="22812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5FB256-F868-4FDB-9587-EBA5BD8B2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6386" y="4343400"/>
              <a:ext cx="5991225" cy="2133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C81AD9C-7930-4785-8795-2C0F37FF0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9085" y="6329362"/>
              <a:ext cx="885825" cy="295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0576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BDA4BB-60CC-4814-8C5C-232E388FD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228600"/>
            <a:ext cx="6772275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B3DF32-1DCD-494F-88D9-461FBF214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62" y="2209800"/>
            <a:ext cx="6753225" cy="1362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B07DC4-514B-4D40-A406-B4E0FADA0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733800"/>
            <a:ext cx="28860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54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3A44FC-882C-4457-9559-6D263A80F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381000"/>
            <a:ext cx="6772275" cy="243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CBA0D-BC32-47A4-B5D4-463BEE49E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819400"/>
            <a:ext cx="2886075" cy="2371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C2B47C-0057-4270-81B8-CC127C9FD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707" y="5252085"/>
            <a:ext cx="68389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17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859E78-90F6-4288-841B-951580C67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304800"/>
            <a:ext cx="6838950" cy="2181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7AC664-4BF6-4943-ACBB-5CEF057EA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486025"/>
            <a:ext cx="2266950" cy="2419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A3666C-0715-4AA5-8315-334B5E6CF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676525"/>
            <a:ext cx="2771775" cy="2228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2A442F-40B9-45DF-AF75-AD9224DAA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5334000"/>
            <a:ext cx="59721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B2104C-0AC2-42BD-88BD-6A2739FEA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609600"/>
            <a:ext cx="6934200" cy="1971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76D1B9-BC70-41EA-B890-9A4EE8FAB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2581275"/>
            <a:ext cx="6781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17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2B558-848B-4F29-99DF-B02830898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609600"/>
            <a:ext cx="6800850" cy="2990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242E60-6BCF-4750-A4B0-E1EAAA7E8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697605"/>
            <a:ext cx="28670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3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A22011-10B5-44ED-BF1A-9CEC679C8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200"/>
            <a:ext cx="7762875" cy="68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2784BB-4121-4709-972A-CC8F40965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" y="1371600"/>
            <a:ext cx="6848475" cy="2390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217887-8498-4DA6-8AC5-22B175ADF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966" y="4191000"/>
            <a:ext cx="2286000" cy="1733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2A9741-2820-4BF5-B74E-1A0807CFB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143375"/>
            <a:ext cx="23336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94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2A0D82-F4B0-4063-9086-A86264E62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609600"/>
            <a:ext cx="6762750" cy="2428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A8A2C8-36E2-49EC-AEA4-AFAAA9818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5" y="3078481"/>
            <a:ext cx="29527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75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56E91C-27C6-4090-A2B7-586CF04C3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304800"/>
            <a:ext cx="6772275" cy="3438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1E6DD5-74BE-4440-BE94-3CB6CE5F9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962400"/>
            <a:ext cx="9144000" cy="218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85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866D7-5294-4921-917F-E120FD1F0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762000"/>
            <a:ext cx="69913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20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EB67CD-C970-4AC1-801F-026C78831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381000"/>
            <a:ext cx="6734175" cy="3752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78D37A-1B5C-4944-BA36-50ACC2D9F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574" y="4038600"/>
            <a:ext cx="22288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79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BC79F3-2B10-4CC4-BF2A-43FB75FD9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09600"/>
            <a:ext cx="6715125" cy="3152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81F074-C996-4356-870D-EC8A8E6F4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762375"/>
            <a:ext cx="27432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4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7467DD-C16F-46BB-915E-E3CFDF33A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85800"/>
            <a:ext cx="69056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7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055C97-5926-4071-98ED-68685170F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685800"/>
            <a:ext cx="70675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3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E6C42B-9380-4961-9DE6-038A24C59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838200"/>
            <a:ext cx="6829425" cy="148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1C9A22-F7FD-41D8-B9BC-B4ED06274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7000"/>
            <a:ext cx="9144000" cy="26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3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3FAEA9-3283-467E-8B1C-71CF15D28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762000"/>
            <a:ext cx="68865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1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9B90C6-4C69-43CB-A83F-9BA8489FC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51" y="414338"/>
            <a:ext cx="6810375" cy="742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BA0F9C-AC82-4E70-BA76-E44EEBD57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177166"/>
            <a:ext cx="2647950" cy="1800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BD9BD0-0F54-4EA8-9304-CC1D2EF19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551" y="3276600"/>
            <a:ext cx="70580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6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0BFED0-D4E8-4CF3-B03A-C4AC9FBAF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9144000" cy="21802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22DAAC-00F1-4481-967C-76F2F6AB6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889326"/>
            <a:ext cx="4305300" cy="685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77FB0CA-3E87-4F37-BD47-6A1F17CDFBCF}"/>
              </a:ext>
            </a:extLst>
          </p:cNvPr>
          <p:cNvGrpSpPr/>
          <p:nvPr/>
        </p:nvGrpSpPr>
        <p:grpSpPr>
          <a:xfrm>
            <a:off x="1600200" y="4495800"/>
            <a:ext cx="6734175" cy="1038225"/>
            <a:chOff x="1600200" y="4495800"/>
            <a:chExt cx="6734175" cy="10382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B00C5A5-6B2E-49D1-AEE3-787385F66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0200" y="4495800"/>
              <a:ext cx="6734175" cy="10382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C615C02-806A-4E54-B83E-E2DAF9EDED1E}"/>
                </a:ext>
              </a:extLst>
            </p:cNvPr>
            <p:cNvSpPr/>
            <p:nvPr/>
          </p:nvSpPr>
          <p:spPr>
            <a:xfrm>
              <a:off x="1600200" y="4495800"/>
              <a:ext cx="3810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781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0BE45E-FB9C-4631-8F94-30737D9CB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633412"/>
            <a:ext cx="6896100" cy="434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BF2476-B647-42A3-83C3-58BCF6DE3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75" y="3448050"/>
            <a:ext cx="23812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76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2</Words>
  <Application>Microsoft Office PowerPoint</Application>
  <PresentationFormat>On-screen Show (4:3)</PresentationFormat>
  <Paragraphs>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Grossmont-Cuyamaca Community College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 Lee</dc:creator>
  <cp:lastModifiedBy>Owner</cp:lastModifiedBy>
  <cp:revision>33</cp:revision>
  <dcterms:created xsi:type="dcterms:W3CDTF">2019-06-18T19:06:34Z</dcterms:created>
  <dcterms:modified xsi:type="dcterms:W3CDTF">2019-06-20T22:55:02Z</dcterms:modified>
</cp:coreProperties>
</file>